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284" r:id="rId3"/>
    <p:sldId id="258" r:id="rId4"/>
    <p:sldId id="272" r:id="rId5"/>
    <p:sldId id="275" r:id="rId6"/>
    <p:sldId id="276" r:id="rId7"/>
    <p:sldId id="260" r:id="rId8"/>
    <p:sldId id="283" r:id="rId9"/>
    <p:sldId id="259" r:id="rId10"/>
    <p:sldId id="277" r:id="rId11"/>
    <p:sldId id="278" r:id="rId12"/>
    <p:sldId id="279" r:id="rId13"/>
    <p:sldId id="280" r:id="rId14"/>
    <p:sldId id="281" r:id="rId15"/>
    <p:sldId id="282" r:id="rId16"/>
    <p:sldId id="267" r:id="rId17"/>
  </p:sldIdLst>
  <p:sldSz cx="9144000" cy="5143500" type="screen16x9"/>
  <p:notesSz cx="6858000" cy="9144000"/>
  <p:embeddedFontLst>
    <p:embeddedFont>
      <p:font typeface="Average" panose="020B0604020202020204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bh Saxena" userId="a10f9f7e3a2cd3e6" providerId="LiveId" clId="{6A45F973-AEC5-4C84-BF9C-CC8B17A5DD09}"/>
    <pc:docChg chg="modSld">
      <pc:chgData name="Rishabh Saxena" userId="a10f9f7e3a2cd3e6" providerId="LiveId" clId="{6A45F973-AEC5-4C84-BF9C-CC8B17A5DD09}" dt="2023-05-11T11:06:09.401" v="4" actId="123"/>
      <pc:docMkLst>
        <pc:docMk/>
      </pc:docMkLst>
      <pc:sldChg chg="modSp mod">
        <pc:chgData name="Rishabh Saxena" userId="a10f9f7e3a2cd3e6" providerId="LiveId" clId="{6A45F973-AEC5-4C84-BF9C-CC8B17A5DD09}" dt="2023-05-11T11:06:09.401" v="4" actId="123"/>
        <pc:sldMkLst>
          <pc:docMk/>
          <pc:sldMk cId="0" sldId="258"/>
        </pc:sldMkLst>
        <pc:spChg chg="mod">
          <ac:chgData name="Rishabh Saxena" userId="a10f9f7e3a2cd3e6" providerId="LiveId" clId="{6A45F973-AEC5-4C84-BF9C-CC8B17A5DD09}" dt="2023-05-11T11:06:09.401" v="4" actId="123"/>
          <ac:spMkLst>
            <pc:docMk/>
            <pc:sldMk cId="0" sldId="258"/>
            <ac:spMk id="241" creationId="{00000000-0000-0000-0000-000000000000}"/>
          </ac:spMkLst>
        </pc:spChg>
      </pc:sldChg>
      <pc:sldChg chg="modSp mod">
        <pc:chgData name="Rishabh Saxena" userId="a10f9f7e3a2cd3e6" providerId="LiveId" clId="{6A45F973-AEC5-4C84-BF9C-CC8B17A5DD09}" dt="2023-05-11T09:48:51.137" v="1" actId="1076"/>
        <pc:sldMkLst>
          <pc:docMk/>
          <pc:sldMk cId="0" sldId="263"/>
        </pc:sldMkLst>
        <pc:spChg chg="mod">
          <ac:chgData name="Rishabh Saxena" userId="a10f9f7e3a2cd3e6" providerId="LiveId" clId="{6A45F973-AEC5-4C84-BF9C-CC8B17A5DD09}" dt="2023-05-11T09:48:51.137" v="1" actId="1076"/>
          <ac:spMkLst>
            <pc:docMk/>
            <pc:sldMk cId="0" sldId="263"/>
            <ac:spMk id="287" creationId="{00000000-0000-0000-0000-000000000000}"/>
          </ac:spMkLst>
        </pc:spChg>
      </pc:sldChg>
      <pc:sldChg chg="modSp mod">
        <pc:chgData name="Rishabh Saxena" userId="a10f9f7e3a2cd3e6" providerId="LiveId" clId="{6A45F973-AEC5-4C84-BF9C-CC8B17A5DD09}" dt="2023-05-11T11:04:44.810" v="2" actId="120"/>
        <pc:sldMkLst>
          <pc:docMk/>
          <pc:sldMk cId="500894176" sldId="272"/>
        </pc:sldMkLst>
        <pc:spChg chg="mod">
          <ac:chgData name="Rishabh Saxena" userId="a10f9f7e3a2cd3e6" providerId="LiveId" clId="{6A45F973-AEC5-4C84-BF9C-CC8B17A5DD09}" dt="2023-05-11T11:04:44.810" v="2" actId="120"/>
          <ac:spMkLst>
            <pc:docMk/>
            <pc:sldMk cId="500894176" sldId="272"/>
            <ac:spMk id="2" creationId="{0B31F495-AD9C-70FD-E757-D9D57BFEBE69}"/>
          </ac:spMkLst>
        </pc:spChg>
      </pc:sldChg>
    </pc:docChg>
  </pc:docChgLst>
  <pc:docChgLst>
    <pc:chgData name="Rishabh Saxena" userId="a10f9f7e3a2cd3e6" providerId="LiveId" clId="{A727BF41-3C7E-4931-B569-12190AE856A6}"/>
    <pc:docChg chg="undo custSel addSld delSld modSld sldOrd">
      <pc:chgData name="Rishabh Saxena" userId="a10f9f7e3a2cd3e6" providerId="LiveId" clId="{A727BF41-3C7E-4931-B569-12190AE856A6}" dt="2023-06-20T13:16:32.326" v="2943" actId="20577"/>
      <pc:docMkLst>
        <pc:docMk/>
      </pc:docMkLst>
      <pc:sldChg chg="modSp mod">
        <pc:chgData name="Rishabh Saxena" userId="a10f9f7e3a2cd3e6" providerId="LiveId" clId="{A727BF41-3C7E-4931-B569-12190AE856A6}" dt="2023-06-20T13:15:52.828" v="2937" actId="20577"/>
        <pc:sldMkLst>
          <pc:docMk/>
          <pc:sldMk cId="0" sldId="256"/>
        </pc:sldMkLst>
        <pc:spChg chg="mod">
          <ac:chgData name="Rishabh Saxena" userId="a10f9f7e3a2cd3e6" providerId="LiveId" clId="{A727BF41-3C7E-4931-B569-12190AE856A6}" dt="2023-06-20T13:15:52.828" v="2937" actId="20577"/>
          <ac:spMkLst>
            <pc:docMk/>
            <pc:sldMk cId="0" sldId="256"/>
            <ac:spMk id="228" creationId="{00000000-0000-0000-0000-000000000000}"/>
          </ac:spMkLst>
        </pc:spChg>
        <pc:spChg chg="mod">
          <ac:chgData name="Rishabh Saxena" userId="a10f9f7e3a2cd3e6" providerId="LiveId" clId="{A727BF41-3C7E-4931-B569-12190AE856A6}" dt="2023-06-20T10:56:37.408" v="120" actId="20577"/>
          <ac:spMkLst>
            <pc:docMk/>
            <pc:sldMk cId="0" sldId="256"/>
            <ac:spMk id="229" creationId="{00000000-0000-0000-0000-000000000000}"/>
          </ac:spMkLst>
        </pc:spChg>
      </pc:sldChg>
      <pc:sldChg chg="modSp mod">
        <pc:chgData name="Rishabh Saxena" userId="a10f9f7e3a2cd3e6" providerId="LiveId" clId="{A727BF41-3C7E-4931-B569-12190AE856A6}" dt="2023-06-20T13:16:06.727" v="2939" actId="20577"/>
        <pc:sldMkLst>
          <pc:docMk/>
          <pc:sldMk cId="0" sldId="258"/>
        </pc:sldMkLst>
        <pc:spChg chg="mod">
          <ac:chgData name="Rishabh Saxena" userId="a10f9f7e3a2cd3e6" providerId="LiveId" clId="{A727BF41-3C7E-4931-B569-12190AE856A6}" dt="2023-06-20T13:16:01.302" v="2938" actId="20577"/>
          <ac:spMkLst>
            <pc:docMk/>
            <pc:sldMk cId="0" sldId="258"/>
            <ac:spMk id="239" creationId="{00000000-0000-0000-0000-000000000000}"/>
          </ac:spMkLst>
        </pc:spChg>
        <pc:spChg chg="mod">
          <ac:chgData name="Rishabh Saxena" userId="a10f9f7e3a2cd3e6" providerId="LiveId" clId="{A727BF41-3C7E-4931-B569-12190AE856A6}" dt="2023-06-20T13:16:06.727" v="2939" actId="20577"/>
          <ac:spMkLst>
            <pc:docMk/>
            <pc:sldMk cId="0" sldId="258"/>
            <ac:spMk id="241" creationId="{00000000-0000-0000-0000-000000000000}"/>
          </ac:spMkLst>
        </pc:spChg>
        <pc:spChg chg="mod">
          <ac:chgData name="Rishabh Saxena" userId="a10f9f7e3a2cd3e6" providerId="LiveId" clId="{A727BF41-3C7E-4931-B569-12190AE856A6}" dt="2023-06-20T12:40:03.719" v="2215" actId="1076"/>
          <ac:spMkLst>
            <pc:docMk/>
            <pc:sldMk cId="0" sldId="258"/>
            <ac:spMk id="242" creationId="{00000000-0000-0000-0000-000000000000}"/>
          </ac:spMkLst>
        </pc:spChg>
      </pc:sldChg>
      <pc:sldChg chg="delSp modSp mod ord">
        <pc:chgData name="Rishabh Saxena" userId="a10f9f7e3a2cd3e6" providerId="LiveId" clId="{A727BF41-3C7E-4931-B569-12190AE856A6}" dt="2023-06-20T13:03:49.342" v="2923" actId="20577"/>
        <pc:sldMkLst>
          <pc:docMk/>
          <pc:sldMk cId="0" sldId="259"/>
        </pc:sldMkLst>
        <pc:spChg chg="mod">
          <ac:chgData name="Rishabh Saxena" userId="a10f9f7e3a2cd3e6" providerId="LiveId" clId="{A727BF41-3C7E-4931-B569-12190AE856A6}" dt="2023-06-20T11:28:57.980" v="1802" actId="20577"/>
          <ac:spMkLst>
            <pc:docMk/>
            <pc:sldMk cId="0" sldId="259"/>
            <ac:spMk id="248" creationId="{00000000-0000-0000-0000-000000000000}"/>
          </ac:spMkLst>
        </pc:spChg>
        <pc:spChg chg="mod">
          <ac:chgData name="Rishabh Saxena" userId="a10f9f7e3a2cd3e6" providerId="LiveId" clId="{A727BF41-3C7E-4931-B569-12190AE856A6}" dt="2023-06-20T13:03:49.342" v="2923" actId="20577"/>
          <ac:spMkLst>
            <pc:docMk/>
            <pc:sldMk cId="0" sldId="259"/>
            <ac:spMk id="249" creationId="{00000000-0000-0000-0000-000000000000}"/>
          </ac:spMkLst>
        </pc:spChg>
        <pc:spChg chg="del">
          <ac:chgData name="Rishabh Saxena" userId="a10f9f7e3a2cd3e6" providerId="LiveId" clId="{A727BF41-3C7E-4931-B569-12190AE856A6}" dt="2023-06-20T11:29:09.501" v="1803" actId="21"/>
          <ac:spMkLst>
            <pc:docMk/>
            <pc:sldMk cId="0" sldId="259"/>
            <ac:spMk id="250" creationId="{00000000-0000-0000-0000-000000000000}"/>
          </ac:spMkLst>
        </pc:spChg>
        <pc:spChg chg="del">
          <ac:chgData name="Rishabh Saxena" userId="a10f9f7e3a2cd3e6" providerId="LiveId" clId="{A727BF41-3C7E-4931-B569-12190AE856A6}" dt="2023-06-20T11:29:12.310" v="1804" actId="21"/>
          <ac:spMkLst>
            <pc:docMk/>
            <pc:sldMk cId="0" sldId="259"/>
            <ac:spMk id="251" creationId="{00000000-0000-0000-0000-000000000000}"/>
          </ac:spMkLst>
        </pc:spChg>
        <pc:spChg chg="del">
          <ac:chgData name="Rishabh Saxena" userId="a10f9f7e3a2cd3e6" providerId="LiveId" clId="{A727BF41-3C7E-4931-B569-12190AE856A6}" dt="2023-06-20T11:29:15.064" v="1805" actId="21"/>
          <ac:spMkLst>
            <pc:docMk/>
            <pc:sldMk cId="0" sldId="259"/>
            <ac:spMk id="252" creationId="{00000000-0000-0000-0000-000000000000}"/>
          </ac:spMkLst>
        </pc:spChg>
        <pc:spChg chg="del">
          <ac:chgData name="Rishabh Saxena" userId="a10f9f7e3a2cd3e6" providerId="LiveId" clId="{A727BF41-3C7E-4931-B569-12190AE856A6}" dt="2023-06-20T11:29:18.463" v="1806" actId="21"/>
          <ac:spMkLst>
            <pc:docMk/>
            <pc:sldMk cId="0" sldId="259"/>
            <ac:spMk id="253" creationId="{00000000-0000-0000-0000-000000000000}"/>
          </ac:spMkLst>
        </pc:spChg>
        <pc:spChg chg="del">
          <ac:chgData name="Rishabh Saxena" userId="a10f9f7e3a2cd3e6" providerId="LiveId" clId="{A727BF41-3C7E-4931-B569-12190AE856A6}" dt="2023-06-20T11:29:21.725" v="1807" actId="21"/>
          <ac:spMkLst>
            <pc:docMk/>
            <pc:sldMk cId="0" sldId="259"/>
            <ac:spMk id="254" creationId="{00000000-0000-0000-0000-000000000000}"/>
          </ac:spMkLst>
        </pc:spChg>
      </pc:sldChg>
      <pc:sldChg chg="modSp mod">
        <pc:chgData name="Rishabh Saxena" userId="a10f9f7e3a2cd3e6" providerId="LiveId" clId="{A727BF41-3C7E-4931-B569-12190AE856A6}" dt="2023-06-20T13:01:28.483" v="2700" actId="123"/>
        <pc:sldMkLst>
          <pc:docMk/>
          <pc:sldMk cId="0" sldId="260"/>
        </pc:sldMkLst>
        <pc:spChg chg="mod">
          <ac:chgData name="Rishabh Saxena" userId="a10f9f7e3a2cd3e6" providerId="LiveId" clId="{A727BF41-3C7E-4931-B569-12190AE856A6}" dt="2023-06-20T12:48:51.685" v="2270" actId="14100"/>
          <ac:spMkLst>
            <pc:docMk/>
            <pc:sldMk cId="0" sldId="260"/>
            <ac:spMk id="262" creationId="{00000000-0000-0000-0000-000000000000}"/>
          </ac:spMkLst>
        </pc:spChg>
        <pc:spChg chg="mod">
          <ac:chgData name="Rishabh Saxena" userId="a10f9f7e3a2cd3e6" providerId="LiveId" clId="{A727BF41-3C7E-4931-B569-12190AE856A6}" dt="2023-06-20T13:01:28.483" v="2700" actId="123"/>
          <ac:spMkLst>
            <pc:docMk/>
            <pc:sldMk cId="0" sldId="260"/>
            <ac:spMk id="263" creationId="{00000000-0000-0000-0000-000000000000}"/>
          </ac:spMkLst>
        </pc:spChg>
      </pc:sldChg>
      <pc:sldChg chg="del ord">
        <pc:chgData name="Rishabh Saxena" userId="a10f9f7e3a2cd3e6" providerId="LiveId" clId="{A727BF41-3C7E-4931-B569-12190AE856A6}" dt="2023-06-20T13:06:35.684" v="2924" actId="2696"/>
        <pc:sldMkLst>
          <pc:docMk/>
          <pc:sldMk cId="0" sldId="261"/>
        </pc:sldMkLst>
      </pc:sldChg>
      <pc:sldChg chg="del">
        <pc:chgData name="Rishabh Saxena" userId="a10f9f7e3a2cd3e6" providerId="LiveId" clId="{A727BF41-3C7E-4931-B569-12190AE856A6}" dt="2023-06-20T13:06:38.742" v="2925" actId="2696"/>
        <pc:sldMkLst>
          <pc:docMk/>
          <pc:sldMk cId="0" sldId="263"/>
        </pc:sldMkLst>
      </pc:sldChg>
      <pc:sldChg chg="del">
        <pc:chgData name="Rishabh Saxena" userId="a10f9f7e3a2cd3e6" providerId="LiveId" clId="{A727BF41-3C7E-4931-B569-12190AE856A6}" dt="2023-06-20T13:07:01.155" v="2931" actId="2696"/>
        <pc:sldMkLst>
          <pc:docMk/>
          <pc:sldMk cId="0" sldId="264"/>
        </pc:sldMkLst>
      </pc:sldChg>
      <pc:sldChg chg="del">
        <pc:chgData name="Rishabh Saxena" userId="a10f9f7e3a2cd3e6" providerId="LiveId" clId="{A727BF41-3C7E-4931-B569-12190AE856A6}" dt="2023-06-20T13:07:04.351" v="2932" actId="2696"/>
        <pc:sldMkLst>
          <pc:docMk/>
          <pc:sldMk cId="0" sldId="265"/>
        </pc:sldMkLst>
      </pc:sldChg>
      <pc:sldChg chg="ord">
        <pc:chgData name="Rishabh Saxena" userId="a10f9f7e3a2cd3e6" providerId="LiveId" clId="{A727BF41-3C7E-4931-B569-12190AE856A6}" dt="2023-06-20T13:11:55.351" v="2936"/>
        <pc:sldMkLst>
          <pc:docMk/>
          <pc:sldMk cId="0" sldId="267"/>
        </pc:sldMkLst>
      </pc:sldChg>
      <pc:sldChg chg="del">
        <pc:chgData name="Rishabh Saxena" userId="a10f9f7e3a2cd3e6" providerId="LiveId" clId="{A727BF41-3C7E-4931-B569-12190AE856A6}" dt="2023-06-20T13:06:44.796" v="2926" actId="2696"/>
        <pc:sldMkLst>
          <pc:docMk/>
          <pc:sldMk cId="59397642" sldId="269"/>
        </pc:sldMkLst>
      </pc:sldChg>
      <pc:sldChg chg="del">
        <pc:chgData name="Rishabh Saxena" userId="a10f9f7e3a2cd3e6" providerId="LiveId" clId="{A727BF41-3C7E-4931-B569-12190AE856A6}" dt="2023-06-20T13:06:47.728" v="2927" actId="2696"/>
        <pc:sldMkLst>
          <pc:docMk/>
          <pc:sldMk cId="713454163" sldId="270"/>
        </pc:sldMkLst>
      </pc:sldChg>
      <pc:sldChg chg="del">
        <pc:chgData name="Rishabh Saxena" userId="a10f9f7e3a2cd3e6" providerId="LiveId" clId="{A727BF41-3C7E-4931-B569-12190AE856A6}" dt="2023-06-20T13:06:50.956" v="2928" actId="2696"/>
        <pc:sldMkLst>
          <pc:docMk/>
          <pc:sldMk cId="1483012456" sldId="271"/>
        </pc:sldMkLst>
      </pc:sldChg>
      <pc:sldChg chg="modSp mod">
        <pc:chgData name="Rishabh Saxena" userId="a10f9f7e3a2cd3e6" providerId="LiveId" clId="{A727BF41-3C7E-4931-B569-12190AE856A6}" dt="2023-06-20T13:16:32.326" v="2943" actId="20577"/>
        <pc:sldMkLst>
          <pc:docMk/>
          <pc:sldMk cId="500894176" sldId="272"/>
        </pc:sldMkLst>
        <pc:spChg chg="mod">
          <ac:chgData name="Rishabh Saxena" userId="a10f9f7e3a2cd3e6" providerId="LiveId" clId="{A727BF41-3C7E-4931-B569-12190AE856A6}" dt="2023-06-20T13:16:32.326" v="2943" actId="20577"/>
          <ac:spMkLst>
            <pc:docMk/>
            <pc:sldMk cId="500894176" sldId="272"/>
            <ac:spMk id="2" creationId="{0B31F495-AD9C-70FD-E757-D9D57BFEBE69}"/>
          </ac:spMkLst>
        </pc:spChg>
      </pc:sldChg>
      <pc:sldChg chg="del">
        <pc:chgData name="Rishabh Saxena" userId="a10f9f7e3a2cd3e6" providerId="LiveId" clId="{A727BF41-3C7E-4931-B569-12190AE856A6}" dt="2023-06-20T13:06:54.449" v="2929" actId="2696"/>
        <pc:sldMkLst>
          <pc:docMk/>
          <pc:sldMk cId="1356508593" sldId="273"/>
        </pc:sldMkLst>
      </pc:sldChg>
      <pc:sldChg chg="del">
        <pc:chgData name="Rishabh Saxena" userId="a10f9f7e3a2cd3e6" providerId="LiveId" clId="{A727BF41-3C7E-4931-B569-12190AE856A6}" dt="2023-06-20T13:06:57.519" v="2930" actId="2696"/>
        <pc:sldMkLst>
          <pc:docMk/>
          <pc:sldMk cId="3525306216" sldId="274"/>
        </pc:sldMkLst>
      </pc:sldChg>
      <pc:sldChg chg="delSp modSp new mod">
        <pc:chgData name="Rishabh Saxena" userId="a10f9f7e3a2cd3e6" providerId="LiveId" clId="{A727BF41-3C7E-4931-B569-12190AE856A6}" dt="2023-06-20T11:20:44.172" v="1331" actId="20577"/>
        <pc:sldMkLst>
          <pc:docMk/>
          <pc:sldMk cId="128908208" sldId="275"/>
        </pc:sldMkLst>
        <pc:spChg chg="del">
          <ac:chgData name="Rishabh Saxena" userId="a10f9f7e3a2cd3e6" providerId="LiveId" clId="{A727BF41-3C7E-4931-B569-12190AE856A6}" dt="2023-06-20T11:12:25.946" v="910" actId="21"/>
          <ac:spMkLst>
            <pc:docMk/>
            <pc:sldMk cId="128908208" sldId="275"/>
            <ac:spMk id="2" creationId="{CC630D14-7384-4089-185F-32803A7A0596}"/>
          </ac:spMkLst>
        </pc:spChg>
        <pc:spChg chg="mod">
          <ac:chgData name="Rishabh Saxena" userId="a10f9f7e3a2cd3e6" providerId="LiveId" clId="{A727BF41-3C7E-4931-B569-12190AE856A6}" dt="2023-06-20T11:20:44.172" v="1331" actId="20577"/>
          <ac:spMkLst>
            <pc:docMk/>
            <pc:sldMk cId="128908208" sldId="275"/>
            <ac:spMk id="3" creationId="{9455BD4E-067E-ED89-00DE-8181F5E0F84A}"/>
          </ac:spMkLst>
        </pc:spChg>
      </pc:sldChg>
      <pc:sldChg chg="delSp modSp new mod">
        <pc:chgData name="Rishabh Saxena" userId="a10f9f7e3a2cd3e6" providerId="LiveId" clId="{A727BF41-3C7E-4931-B569-12190AE856A6}" dt="2023-06-20T11:27:10.325" v="1738" actId="20577"/>
        <pc:sldMkLst>
          <pc:docMk/>
          <pc:sldMk cId="3762090411" sldId="276"/>
        </pc:sldMkLst>
        <pc:spChg chg="del mod">
          <ac:chgData name="Rishabh Saxena" userId="a10f9f7e3a2cd3e6" providerId="LiveId" clId="{A727BF41-3C7E-4931-B569-12190AE856A6}" dt="2023-06-20T11:20:31.388" v="1328" actId="21"/>
          <ac:spMkLst>
            <pc:docMk/>
            <pc:sldMk cId="3762090411" sldId="276"/>
            <ac:spMk id="2" creationId="{B84B9FE4-80B4-05EE-AFF7-6AD48A46784C}"/>
          </ac:spMkLst>
        </pc:spChg>
        <pc:spChg chg="mod">
          <ac:chgData name="Rishabh Saxena" userId="a10f9f7e3a2cd3e6" providerId="LiveId" clId="{A727BF41-3C7E-4931-B569-12190AE856A6}" dt="2023-06-20T11:27:10.325" v="1738" actId="20577"/>
          <ac:spMkLst>
            <pc:docMk/>
            <pc:sldMk cId="3762090411" sldId="276"/>
            <ac:spMk id="3" creationId="{5385322E-FEF0-70F7-7534-45E6C1B5AEDB}"/>
          </ac:spMkLst>
        </pc:spChg>
      </pc:sldChg>
      <pc:sldChg chg="new del">
        <pc:chgData name="Rishabh Saxena" userId="a10f9f7e3a2cd3e6" providerId="LiveId" clId="{A727BF41-3C7E-4931-B569-12190AE856A6}" dt="2023-06-20T13:11:19.997" v="2934" actId="2696"/>
        <pc:sldMkLst>
          <pc:docMk/>
          <pc:sldMk cId="819185490" sldId="277"/>
        </pc:sldMkLst>
      </pc:sldChg>
      <pc:sldMasterChg chg="delSldLayout">
        <pc:chgData name="Rishabh Saxena" userId="a10f9f7e3a2cd3e6" providerId="LiveId" clId="{A727BF41-3C7E-4931-B569-12190AE856A6}" dt="2023-06-20T13:11:19.997" v="2934" actId="2696"/>
        <pc:sldMasterMkLst>
          <pc:docMk/>
          <pc:sldMasterMk cId="0" sldId="2147483663"/>
        </pc:sldMasterMkLst>
        <pc:sldLayoutChg chg="del">
          <pc:chgData name="Rishabh Saxena" userId="a10f9f7e3a2cd3e6" providerId="LiveId" clId="{A727BF41-3C7E-4931-B569-12190AE856A6}" dt="2023-06-20T13:11:19.997" v="2934" actId="2696"/>
          <pc:sldLayoutMkLst>
            <pc:docMk/>
            <pc:sldMasterMk cId="0" sldId="2147483663"/>
            <pc:sldLayoutMk cId="0" sldId="2147483652"/>
          </pc:sldLayoutMkLst>
        </pc:sldLayoutChg>
        <pc:sldLayoutChg chg="del">
          <pc:chgData name="Rishabh Saxena" userId="a10f9f7e3a2cd3e6" providerId="LiveId" clId="{A727BF41-3C7E-4931-B569-12190AE856A6}" dt="2023-06-20T13:07:01.155" v="2931" actId="2696"/>
          <pc:sldLayoutMkLst>
            <pc:docMk/>
            <pc:sldMasterMk cId="0" sldId="2147483663"/>
            <pc:sldLayoutMk cId="0" sldId="2147483656"/>
          </pc:sldLayoutMkLst>
        </pc:sldLayoutChg>
        <pc:sldLayoutChg chg="del">
          <pc:chgData name="Rishabh Saxena" userId="a10f9f7e3a2cd3e6" providerId="LiveId" clId="{A727BF41-3C7E-4931-B569-12190AE856A6}" dt="2023-06-20T13:06:54.449" v="2929" actId="2696"/>
          <pc:sldLayoutMkLst>
            <pc:docMk/>
            <pc:sldMasterMk cId="0" sldId="2147483663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22adbb4a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022adbb4a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022adbb4a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022adbb4a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886075" y="885825"/>
            <a:ext cx="6046125" cy="1685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u="sng" dirty="0">
                <a:latin typeface="Times New Roman"/>
                <a:ea typeface="Times New Roman"/>
                <a:cs typeface="Times New Roman"/>
                <a:sym typeface="Times New Roman"/>
              </a:rPr>
              <a:t>Behavioural Design Pattern</a:t>
            </a:r>
            <a:endParaRPr sz="4100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00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461500" y="3364706"/>
            <a:ext cx="3470700" cy="1066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 dirty="0">
                <a:latin typeface="Times New Roman"/>
                <a:ea typeface="Times New Roman"/>
                <a:cs typeface="Times New Roman"/>
                <a:sym typeface="Times New Roman"/>
              </a:rPr>
              <a:t>Ritik Saxena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u="sng" dirty="0">
                <a:latin typeface="Times New Roman"/>
                <a:ea typeface="Times New Roman"/>
                <a:cs typeface="Times New Roman"/>
                <a:sym typeface="Times New Roman"/>
              </a:rPr>
              <a:t>Shubham </a:t>
            </a:r>
            <a:r>
              <a:rPr lang="en-GB" sz="1800" u="sng" dirty="0" err="1">
                <a:latin typeface="Times New Roman"/>
                <a:ea typeface="Times New Roman"/>
                <a:cs typeface="Times New Roman"/>
                <a:sym typeface="Times New Roman"/>
              </a:rPr>
              <a:t>Bhamare</a:t>
            </a:r>
            <a:endParaRPr sz="1800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73" y="73037"/>
            <a:ext cx="7038900" cy="914100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 Design Pattern</a:t>
            </a:r>
            <a:r>
              <a:rPr lang="en-US" b="1" u="sng" dirty="0"/>
              <a:t>:-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997527" y="810491"/>
            <a:ext cx="7637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pattern is used when we have multiple algorithm for a specific task &amp; client decides the actual implementation to be used at runtime.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Strategy pattern attempts to solve the issue where you need to provide multiple solutions for the same problem so that one can be selected at runtime.</a:t>
            </a:r>
          </a:p>
        </p:txBody>
      </p:sp>
      <p:sp>
        <p:nvSpPr>
          <p:cNvPr id="6" name="Oval 5"/>
          <p:cNvSpPr/>
          <p:nvPr/>
        </p:nvSpPr>
        <p:spPr>
          <a:xfrm>
            <a:off x="3356264" y="3200400"/>
            <a:ext cx="1309254" cy="44680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</a:t>
            </a:r>
          </a:p>
        </p:txBody>
      </p:sp>
      <p:sp>
        <p:nvSpPr>
          <p:cNvPr id="7" name="Oval 6"/>
          <p:cNvSpPr/>
          <p:nvPr/>
        </p:nvSpPr>
        <p:spPr>
          <a:xfrm>
            <a:off x="1808018" y="4371109"/>
            <a:ext cx="1288473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 A</a:t>
            </a:r>
          </a:p>
        </p:txBody>
      </p:sp>
      <p:sp>
        <p:nvSpPr>
          <p:cNvPr id="8" name="Oval 7"/>
          <p:cNvSpPr/>
          <p:nvPr/>
        </p:nvSpPr>
        <p:spPr>
          <a:xfrm>
            <a:off x="3430732" y="4371109"/>
            <a:ext cx="1288473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 B</a:t>
            </a:r>
          </a:p>
        </p:txBody>
      </p:sp>
      <p:sp>
        <p:nvSpPr>
          <p:cNvPr id="9" name="Oval 8"/>
          <p:cNvSpPr/>
          <p:nvPr/>
        </p:nvSpPr>
        <p:spPr>
          <a:xfrm>
            <a:off x="5053446" y="4424195"/>
            <a:ext cx="1288473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 C</a:t>
            </a:r>
          </a:p>
        </p:txBody>
      </p:sp>
      <p:cxnSp>
        <p:nvCxnSpPr>
          <p:cNvPr id="11" name="Straight Arrow Connector 10"/>
          <p:cNvCxnSpPr>
            <a:stCxn id="6" idx="3"/>
            <a:endCxn id="7" idx="0"/>
          </p:cNvCxnSpPr>
          <p:nvPr/>
        </p:nvCxnSpPr>
        <p:spPr>
          <a:xfrm flipH="1">
            <a:off x="2452255" y="3581775"/>
            <a:ext cx="1095745" cy="78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78605" y="3647209"/>
            <a:ext cx="21895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5"/>
            <a:endCxn id="9" idx="0"/>
          </p:cNvCxnSpPr>
          <p:nvPr/>
        </p:nvCxnSpPr>
        <p:spPr>
          <a:xfrm>
            <a:off x="4473782" y="3581775"/>
            <a:ext cx="1223901" cy="842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13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4657" y="243249"/>
            <a:ext cx="7038900" cy="914100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Strategy-Real Time Example:-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50" y="1462634"/>
            <a:ext cx="4603867" cy="75063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48245" y="3543300"/>
            <a:ext cx="1911927" cy="46759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firstjava-app.zip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514108" y="3543299"/>
            <a:ext cx="1911927" cy="46759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Firstjava-app.rar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 rot="2426794">
            <a:off x="2865994" y="2092701"/>
            <a:ext cx="464353" cy="1660731"/>
          </a:xfrm>
          <a:prstGeom prst="down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8995173">
            <a:off x="5635309" y="2088073"/>
            <a:ext cx="464353" cy="1660731"/>
          </a:xfrm>
          <a:prstGeom prst="downArrow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22705" y="2526398"/>
            <a:ext cx="1496291" cy="351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Compress</a:t>
            </a:r>
          </a:p>
        </p:txBody>
      </p:sp>
    </p:spTree>
    <p:extLst>
      <p:ext uri="{BB962C8B-B14F-4D97-AF65-F5344CB8AC3E}">
        <p14:creationId xmlns:p14="http://schemas.microsoft.com/office/powerpoint/2010/main" val="96889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487" y="279450"/>
            <a:ext cx="7038900" cy="914100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Strategy- Implementation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048"/>
            <a:ext cx="9144000" cy="30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90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54" y="300232"/>
            <a:ext cx="7038900" cy="914100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Design Pattern</a:t>
            </a:r>
            <a:r>
              <a:rPr lang="en-US" b="1" u="sng" dirty="0"/>
              <a:t>:-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9873" y="862445"/>
            <a:ext cx="72632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State Pattern allows an object to alter its behavior when its internal state changes.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State pattern is a design pattern that allows an object to completely change its behavior depending upon its current internal states.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79" b="94536" l="9455" r="970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4" y="3154942"/>
            <a:ext cx="2379297" cy="15833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797877" y="3260798"/>
            <a:ext cx="2301587" cy="13319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</a:t>
            </a:r>
          </a:p>
        </p:txBody>
      </p:sp>
      <p:sp>
        <p:nvSpPr>
          <p:cNvPr id="6" name="Rectangle 5"/>
          <p:cNvSpPr/>
          <p:nvPr/>
        </p:nvSpPr>
        <p:spPr>
          <a:xfrm>
            <a:off x="4291445" y="3434195"/>
            <a:ext cx="1319646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A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1445" y="4075397"/>
            <a:ext cx="1319646" cy="363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B</a:t>
            </a:r>
          </a:p>
        </p:txBody>
      </p:sp>
      <p:sp>
        <p:nvSpPr>
          <p:cNvPr id="9" name="Left-Right Arrow 8"/>
          <p:cNvSpPr/>
          <p:nvPr/>
        </p:nvSpPr>
        <p:spPr>
          <a:xfrm>
            <a:off x="2389909" y="3711716"/>
            <a:ext cx="1330036" cy="363681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33796" y="3358211"/>
            <a:ext cx="945573" cy="247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5883" y="2850364"/>
            <a:ext cx="945573" cy="247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12" name="Snip and Round Single Corner Rectangle 11"/>
          <p:cNvSpPr/>
          <p:nvPr/>
        </p:nvSpPr>
        <p:spPr>
          <a:xfrm>
            <a:off x="6878782" y="2695461"/>
            <a:ext cx="1693718" cy="459481"/>
          </a:xfrm>
          <a:prstGeom prst="snip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 A</a:t>
            </a:r>
          </a:p>
        </p:txBody>
      </p:sp>
      <p:sp>
        <p:nvSpPr>
          <p:cNvPr id="14" name="Snip and Round Single Corner Rectangle 13"/>
          <p:cNvSpPr/>
          <p:nvPr/>
        </p:nvSpPr>
        <p:spPr>
          <a:xfrm>
            <a:off x="6968690" y="4528477"/>
            <a:ext cx="1693718" cy="459481"/>
          </a:xfrm>
          <a:prstGeom prst="snip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 B</a:t>
            </a:r>
          </a:p>
        </p:txBody>
      </p:sp>
      <p:sp>
        <p:nvSpPr>
          <p:cNvPr id="15" name="Left-Right Arrow 14"/>
          <p:cNvSpPr/>
          <p:nvPr/>
        </p:nvSpPr>
        <p:spPr>
          <a:xfrm rot="1898615">
            <a:off x="5921679" y="4323464"/>
            <a:ext cx="1117365" cy="266905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 rot="19095856">
            <a:off x="5855523" y="3187130"/>
            <a:ext cx="1163084" cy="277033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62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State-Real Time Example</a:t>
            </a:r>
            <a:r>
              <a:rPr lang="en-US" b="1" u="sng" dirty="0"/>
              <a:t>:-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55" b="89697" l="15686" r="866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824037"/>
            <a:ext cx="2914650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36759">
            <a:off x="6342945" y="1385529"/>
            <a:ext cx="1580384" cy="2224244"/>
          </a:xfrm>
          <a:prstGeom prst="rect">
            <a:avLst/>
          </a:prstGeom>
        </p:spPr>
      </p:pic>
      <p:sp>
        <p:nvSpPr>
          <p:cNvPr id="6" name="Left-Right Arrow 5"/>
          <p:cNvSpPr/>
          <p:nvPr/>
        </p:nvSpPr>
        <p:spPr>
          <a:xfrm>
            <a:off x="3581400" y="2275840"/>
            <a:ext cx="2419349" cy="39116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00875" y="3708512"/>
            <a:ext cx="962025" cy="2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9901" y="4067175"/>
            <a:ext cx="1323974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State=On/Off</a:t>
            </a:r>
          </a:p>
        </p:txBody>
      </p:sp>
    </p:spTree>
    <p:extLst>
      <p:ext uri="{BB962C8B-B14F-4D97-AF65-F5344CB8AC3E}">
        <p14:creationId xmlns:p14="http://schemas.microsoft.com/office/powerpoint/2010/main" val="91454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625" y="222300"/>
            <a:ext cx="7038900" cy="914100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State-Implementation</a:t>
            </a:r>
            <a:r>
              <a:rPr lang="en-US" b="1" u="sng" dirty="0"/>
              <a:t>:-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680"/>
            <a:ext cx="9144000" cy="32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2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"/>
          <p:cNvSpPr txBox="1">
            <a:spLocks noGrp="1"/>
          </p:cNvSpPr>
          <p:nvPr>
            <p:ph type="body" idx="1"/>
          </p:nvPr>
        </p:nvSpPr>
        <p:spPr>
          <a:xfrm>
            <a:off x="1865625" y="1567550"/>
            <a:ext cx="5737500" cy="16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6000" b="1"/>
              <a:t>     </a:t>
            </a:r>
            <a:r>
              <a:rPr lang="en-GB" sz="6000" b="1">
                <a:latin typeface="Times New Roman"/>
                <a:ea typeface="Times New Roman"/>
                <a:cs typeface="Times New Roman"/>
                <a:sym typeface="Times New Roman"/>
              </a:rPr>
              <a:t> Thank You</a:t>
            </a:r>
            <a:endParaRPr sz="6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DF934-E740-FF1A-5ADF-0194AB45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393750"/>
            <a:ext cx="7038900" cy="613519"/>
          </a:xfrm>
        </p:spPr>
        <p:txBody>
          <a:bodyPr/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Patterns:- </a:t>
            </a: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3F7EA-7A7F-6A88-9DFF-F88F23F3A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07269"/>
            <a:ext cx="7038900" cy="3471481"/>
          </a:xfrm>
        </p:spPr>
        <p:txBody>
          <a:bodyPr/>
          <a:lstStyle/>
          <a:p>
            <a:pPr marL="14605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Patterns can be defined as the ways given by the experienced developers in order to make the system design , development  and representation more easy and clearer. There are three major types of Design Patterns:- </a:t>
            </a:r>
          </a:p>
          <a:p>
            <a:pPr marL="14605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6100" indent="-400050">
              <a:buAutoNum type="romanL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Creational Design Pattern</a:t>
            </a:r>
          </a:p>
          <a:p>
            <a:pPr marL="546100" indent="-400050">
              <a:buAutoNum type="romanL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Design Pattern</a:t>
            </a:r>
          </a:p>
          <a:p>
            <a:pPr marL="546100" indent="-400050">
              <a:buAutoNum type="romanLcParenR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Pattern</a:t>
            </a:r>
          </a:p>
          <a:p>
            <a:pPr marL="14605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4D2A9CCB-5E76-9BEA-2E6E-9331DB430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5" y="2433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3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>
            <a:spLocks noGrp="1"/>
          </p:cNvSpPr>
          <p:nvPr>
            <p:ph type="title"/>
          </p:nvPr>
        </p:nvSpPr>
        <p:spPr>
          <a:xfrm>
            <a:off x="898950" y="821531"/>
            <a:ext cx="7437450" cy="742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Behavioural Design Pattern .??</a:t>
            </a:r>
            <a:endParaRPr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052550" y="1421605"/>
            <a:ext cx="7038900" cy="3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Behavioural design pattern are always concerned with the interaction and communication between different objects. These design patterns address the issues related to the </a:t>
            </a:r>
            <a:r>
              <a:rPr lang="en-GB" sz="2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interaction, event handling and managing the object behaviour.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Example:- </a:t>
            </a:r>
            <a:r>
              <a:rPr lang="en-GB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Observer, Strategy, Command, State Design</a:t>
            </a:r>
            <a:endParaRPr sz="2000" b="1" dirty="0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601950" y="1564481"/>
            <a:ext cx="297000" cy="29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aphic 1" descr="Gears">
            <a:extLst>
              <a:ext uri="{FF2B5EF4-FFF2-40B4-BE49-F238E27FC236}">
                <a16:creationId xmlns:a16="http://schemas.microsoft.com/office/drawing/2014/main" id="{2C8DD36F-81E0-2CED-EB23-F4F78879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75" y="243309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F495-AD9C-70FD-E757-D9D57BFE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13" y="393750"/>
            <a:ext cx="7550587" cy="3678188"/>
          </a:xfrm>
        </p:spPr>
        <p:txBody>
          <a:bodyPr/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Behavioural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Patterns :-</a:t>
            </a:r>
            <a:b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patterns provides the developers various advantages such as –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Better Flexibility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ii) Enhanced Testability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iii) Easy to Extend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iv) Organized code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94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5BD4E-067E-ED89-00DE-8181F5E0F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5850" y="528638"/>
            <a:ext cx="7250550" cy="3950112"/>
          </a:xfrm>
        </p:spPr>
        <p:txBody>
          <a:bodyPr/>
          <a:lstStyle/>
          <a:p>
            <a:pPr marL="14605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Flexibility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pattern allows the interaction between objects at run time and changes in the behavior of the object without affecting the overall system.</a:t>
            </a:r>
          </a:p>
          <a:p>
            <a:pPr marL="14605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Testability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there are clear responsibilities of each object, it is always easy to write unit tests for each component and ensure their proper functioning.</a:t>
            </a:r>
          </a:p>
          <a:p>
            <a:pPr marL="14605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5322E-FEF0-70F7-7534-45E6C1B5A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464344"/>
            <a:ext cx="7038900" cy="4014406"/>
          </a:xfrm>
        </p:spPr>
        <p:txBody>
          <a:bodyPr/>
          <a:lstStyle/>
          <a:p>
            <a:pPr marL="14605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Extend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By using behavioral design pattern, new behaviors can be added by introducing the new classes or by modifying the existing ones without impact the entire project or system.</a:t>
            </a:r>
          </a:p>
          <a:p>
            <a:pPr marL="14605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code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patterns helps in organizing code by clearly defining the responsibilities which leads to better modularity and maintainability of the code as well.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6050" indent="0" algn="just">
              <a:buNone/>
            </a:pP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76209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title"/>
          </p:nvPr>
        </p:nvSpPr>
        <p:spPr>
          <a:xfrm>
            <a:off x="1050131" y="521300"/>
            <a:ext cx="4643438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Observer Design Pattern :-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1"/>
          <p:cNvSpPr txBox="1">
            <a:spLocks noGrp="1"/>
          </p:cNvSpPr>
          <p:nvPr>
            <p:ph type="body" idx="1"/>
          </p:nvPr>
        </p:nvSpPr>
        <p:spPr>
          <a:xfrm>
            <a:off x="1178719" y="1516475"/>
            <a:ext cx="7313931" cy="29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observer design pattern defines one to many dependencies between objects so that if one object changes its state all its dependent are notified and update automatically . It allows loose coupling between objects by allowing them to communicate without having explicit knowledge of each other.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5CA9D-6EA4-4F02-836A-F78EA42E7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350044"/>
            <a:ext cx="7038900" cy="4128706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is an Example-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E1FE8-458F-137C-7B86-A0CD3E142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080" y="1135380"/>
            <a:ext cx="4815840" cy="287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851718" y="727375"/>
            <a:ext cx="7160100" cy="6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latin typeface="Times New Roman"/>
                <a:ea typeface="Times New Roman"/>
                <a:cs typeface="Times New Roman"/>
                <a:sym typeface="Times New Roman"/>
              </a:rPr>
              <a:t>Real  life Applications :</a:t>
            </a:r>
            <a:r>
              <a:rPr lang="en-GB" sz="2800" u="sng" dirty="0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sz="2800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1449975" y="1360125"/>
            <a:ext cx="7038900" cy="3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Times New Roman"/>
                <a:ea typeface="Times New Roman"/>
                <a:cs typeface="Times New Roman"/>
                <a:sym typeface="Times New Roman"/>
              </a:rPr>
              <a:t>Observer Pattern </a:t>
            </a: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observer pattern can be used in various      real life Problems. Some of them are - </a:t>
            </a:r>
            <a:b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GB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) Social Media Platforms</a:t>
            </a:r>
            <a:b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  ii) Stock Market Monitoring</a:t>
            </a:r>
            <a:b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  iii) Event driven Systems</a:t>
            </a:r>
            <a:b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  <a:t>  iv) Weather Monitoring Systems</a:t>
            </a:r>
            <a:b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</a:t>
            </a:r>
            <a:b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GB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537</Words>
  <Application>Microsoft Office PowerPoint</Application>
  <PresentationFormat>On-screen Show (16:9)</PresentationFormat>
  <Paragraphs>54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Average</vt:lpstr>
      <vt:lpstr>Times New Roman</vt:lpstr>
      <vt:lpstr>Montserrat</vt:lpstr>
      <vt:lpstr>Lato</vt:lpstr>
      <vt:lpstr>Arial</vt:lpstr>
      <vt:lpstr>Focus</vt:lpstr>
      <vt:lpstr>Behavioural Design Pattern </vt:lpstr>
      <vt:lpstr>Design Patterns:- </vt:lpstr>
      <vt:lpstr>What are Behavioural Design Pattern .??</vt:lpstr>
      <vt:lpstr>Advantages of Behavioural Design Patterns :-  Behavioural Design patterns provides the developers various advantages such as –    i) Better Flexibility   ii) Enhanced Testability   iii) Easy to Extend   iv) Organized code      </vt:lpstr>
      <vt:lpstr>PowerPoint Presentation</vt:lpstr>
      <vt:lpstr>PowerPoint Presentation</vt:lpstr>
      <vt:lpstr>Observer Design Pattern :-</vt:lpstr>
      <vt:lpstr>PowerPoint Presentation</vt:lpstr>
      <vt:lpstr>Real  life Applications :-</vt:lpstr>
      <vt:lpstr>Strategy Design Pattern:-   </vt:lpstr>
      <vt:lpstr>Strategy-Real Time Example:-</vt:lpstr>
      <vt:lpstr>Strategy- Implementation</vt:lpstr>
      <vt:lpstr>State Design Pattern:-</vt:lpstr>
      <vt:lpstr>State-Real Time Example:-</vt:lpstr>
      <vt:lpstr>State-Implementation:-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Training  On Machine Learning</dc:title>
  <dc:creator>Shubham Bhamare</dc:creator>
  <cp:lastModifiedBy>Rishabh Saxena</cp:lastModifiedBy>
  <cp:revision>56</cp:revision>
  <dcterms:modified xsi:type="dcterms:W3CDTF">2023-06-21T05:18:43Z</dcterms:modified>
</cp:coreProperties>
</file>